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9C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51" d="100"/>
          <a:sy n="51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04056" y="2130425"/>
            <a:ext cx="7772400" cy="1470025"/>
          </a:xfrm>
        </p:spPr>
        <p:txBody>
          <a:bodyPr/>
          <a:lstStyle/>
          <a:p>
            <a:r>
              <a:rPr lang="es-MX" dirty="0" err="1" smtClean="0"/>
              <a:t>Expressing</a:t>
            </a:r>
            <a:r>
              <a:rPr lang="es-MX" dirty="0" smtClean="0"/>
              <a:t> </a:t>
            </a:r>
            <a:r>
              <a:rPr lang="es-MX" dirty="0" err="1" smtClean="0"/>
              <a:t>permission</a:t>
            </a:r>
            <a:r>
              <a:rPr lang="es-MX" dirty="0" smtClean="0"/>
              <a:t>, </a:t>
            </a:r>
            <a:r>
              <a:rPr lang="es-MX" dirty="0" err="1" smtClean="0"/>
              <a:t>obligation</a:t>
            </a:r>
            <a:r>
              <a:rPr lang="es-MX" dirty="0" smtClean="0"/>
              <a:t> and </a:t>
            </a:r>
            <a:r>
              <a:rPr lang="es-MX" dirty="0" err="1" smtClean="0"/>
              <a:t>advice</a:t>
            </a:r>
            <a:r>
              <a:rPr lang="es-MX" dirty="0" smtClean="0"/>
              <a:t> at </a:t>
            </a:r>
            <a:r>
              <a:rPr lang="es-MX" dirty="0" err="1" smtClean="0"/>
              <a:t>work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Profesor(a):L.E.L.I Leticia Sánchez Franco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/>
          <p:cNvSpPr txBox="1"/>
          <p:nvPr/>
        </p:nvSpPr>
        <p:spPr>
          <a:xfrm>
            <a:off x="6307987" y="3053162"/>
            <a:ext cx="15532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advice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46588" y="3131676"/>
            <a:ext cx="15532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676018" y="1957486"/>
            <a:ext cx="155320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obligation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397137" y="2721291"/>
            <a:ext cx="2110967" cy="106774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Modal verbs to express</a:t>
            </a:r>
            <a:endParaRPr lang="en-US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51471" y="3932406"/>
            <a:ext cx="129619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6540367" y="4859868"/>
            <a:ext cx="1296193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ought 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7619756" y="3936149"/>
            <a:ext cx="1296193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shouldn’t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5229222" y="3925257"/>
            <a:ext cx="1438406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5294109" y="1254168"/>
            <a:ext cx="2747037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don’t / doesn’t have 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817743" y="1274292"/>
            <a:ext cx="1891816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to / has 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1259583" y="4859868"/>
            <a:ext cx="129619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can’t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2413366" y="3897324"/>
            <a:ext cx="129619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mustn’t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3804523" y="764222"/>
            <a:ext cx="1296193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Conector angular 28"/>
          <p:cNvCxnSpPr>
            <a:stCxn id="18" idx="0"/>
            <a:endCxn id="17" idx="2"/>
          </p:cNvCxnSpPr>
          <p:nvPr/>
        </p:nvCxnSpPr>
        <p:spPr>
          <a:xfrm rot="16200000" flipV="1">
            <a:off x="4255385" y="2524054"/>
            <a:ext cx="394473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17" idx="3"/>
            <a:endCxn id="46" idx="2"/>
          </p:cNvCxnSpPr>
          <p:nvPr/>
        </p:nvCxnSpPr>
        <p:spPr>
          <a:xfrm flipV="1">
            <a:off x="5229222" y="1623500"/>
            <a:ext cx="1438406" cy="51865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17" idx="1"/>
            <a:endCxn id="50" idx="2"/>
          </p:cNvCxnSpPr>
          <p:nvPr/>
        </p:nvCxnSpPr>
        <p:spPr>
          <a:xfrm rot="10800000">
            <a:off x="2763652" y="1643624"/>
            <a:ext cx="912367" cy="4985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r 71"/>
          <p:cNvCxnSpPr/>
          <p:nvPr/>
        </p:nvCxnSpPr>
        <p:spPr>
          <a:xfrm rot="5400000">
            <a:off x="1176383" y="3201735"/>
            <a:ext cx="509912" cy="9527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angular 73"/>
          <p:cNvCxnSpPr/>
          <p:nvPr/>
        </p:nvCxnSpPr>
        <p:spPr>
          <a:xfrm rot="16200000" flipH="1">
            <a:off x="2400607" y="2936098"/>
            <a:ext cx="474830" cy="14606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>
            <a:stCxn id="15" idx="2"/>
            <a:endCxn id="44" idx="0"/>
          </p:cNvCxnSpPr>
          <p:nvPr/>
        </p:nvCxnSpPr>
        <p:spPr>
          <a:xfrm rot="5400000">
            <a:off x="6265126" y="3105793"/>
            <a:ext cx="502763" cy="11361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15" idx="2"/>
            <a:endCxn id="42" idx="0"/>
          </p:cNvCxnSpPr>
          <p:nvPr/>
        </p:nvCxnSpPr>
        <p:spPr>
          <a:xfrm rot="16200000" flipH="1">
            <a:off x="7419394" y="3087689"/>
            <a:ext cx="513655" cy="11832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de flecha 83"/>
          <p:cNvCxnSpPr>
            <a:endCxn id="66" idx="2"/>
          </p:cNvCxnSpPr>
          <p:nvPr/>
        </p:nvCxnSpPr>
        <p:spPr>
          <a:xfrm flipV="1">
            <a:off x="4452619" y="1133554"/>
            <a:ext cx="1" cy="749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/>
          <p:cNvCxnSpPr>
            <a:stCxn id="15" idx="2"/>
          </p:cNvCxnSpPr>
          <p:nvPr/>
        </p:nvCxnSpPr>
        <p:spPr>
          <a:xfrm>
            <a:off x="7084589" y="3422494"/>
            <a:ext cx="0" cy="138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>
            <a:off x="1907704" y="3415345"/>
            <a:ext cx="0" cy="138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uadroTexto 86"/>
          <p:cNvSpPr txBox="1"/>
          <p:nvPr/>
        </p:nvSpPr>
        <p:spPr>
          <a:xfrm>
            <a:off x="5220072" y="851130"/>
            <a:ext cx="2973745" cy="3456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don’t have to work overtime</a:t>
            </a:r>
            <a:endParaRPr lang="en-US" sz="1600" dirty="0"/>
          </a:p>
        </p:txBody>
      </p:sp>
      <p:sp>
        <p:nvSpPr>
          <p:cNvPr id="92" name="CuadroTexto 91"/>
          <p:cNvSpPr txBox="1"/>
          <p:nvPr/>
        </p:nvSpPr>
        <p:spPr>
          <a:xfrm>
            <a:off x="35651" y="858198"/>
            <a:ext cx="374426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 supervisor has to receive special training</a:t>
            </a:r>
            <a:endParaRPr lang="en-US" sz="1600" dirty="0"/>
          </a:p>
        </p:txBody>
      </p:sp>
      <p:sp>
        <p:nvSpPr>
          <p:cNvPr id="94" name="CuadroTexto 93"/>
          <p:cNvSpPr txBox="1"/>
          <p:nvPr/>
        </p:nvSpPr>
        <p:spPr>
          <a:xfrm>
            <a:off x="3038415" y="347074"/>
            <a:ext cx="2973745" cy="3456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Engineers must speak English</a:t>
            </a:r>
            <a:endParaRPr lang="en-US" sz="1600" dirty="0"/>
          </a:p>
        </p:txBody>
      </p:sp>
      <p:sp>
        <p:nvSpPr>
          <p:cNvPr id="95" name="CuadroTexto 94"/>
          <p:cNvSpPr txBox="1"/>
          <p:nvPr/>
        </p:nvSpPr>
        <p:spPr>
          <a:xfrm>
            <a:off x="178058" y="5316402"/>
            <a:ext cx="2973745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can’t bring electronic devices</a:t>
            </a:r>
            <a:endParaRPr lang="en-US" sz="1600" dirty="0"/>
          </a:p>
        </p:txBody>
      </p:sp>
      <p:sp>
        <p:nvSpPr>
          <p:cNvPr id="96" name="CuadroTexto 95"/>
          <p:cNvSpPr txBox="1"/>
          <p:nvPr/>
        </p:nvSpPr>
        <p:spPr>
          <a:xfrm>
            <a:off x="2147454" y="4372155"/>
            <a:ext cx="1828016" cy="3456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mustn’t smoke</a:t>
            </a:r>
            <a:endParaRPr lang="en-US" sz="1600" dirty="0"/>
          </a:p>
        </p:txBody>
      </p:sp>
      <p:sp>
        <p:nvSpPr>
          <p:cNvPr id="97" name="CuadroTexto 96"/>
          <p:cNvSpPr txBox="1"/>
          <p:nvPr/>
        </p:nvSpPr>
        <p:spPr>
          <a:xfrm>
            <a:off x="-39706" y="4386590"/>
            <a:ext cx="1857449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can wear jeans.</a:t>
            </a:r>
            <a:endParaRPr lang="en-US" sz="1600" dirty="0"/>
          </a:p>
        </p:txBody>
      </p:sp>
      <p:cxnSp>
        <p:nvCxnSpPr>
          <p:cNvPr id="104" name="Conector angular 103"/>
          <p:cNvCxnSpPr/>
          <p:nvPr/>
        </p:nvCxnSpPr>
        <p:spPr>
          <a:xfrm rot="10800000" flipV="1">
            <a:off x="2741214" y="3189361"/>
            <a:ext cx="641527" cy="1341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angular 109"/>
          <p:cNvCxnSpPr>
            <a:endCxn id="15" idx="1"/>
          </p:cNvCxnSpPr>
          <p:nvPr/>
        </p:nvCxnSpPr>
        <p:spPr>
          <a:xfrm>
            <a:off x="5536900" y="3098091"/>
            <a:ext cx="771087" cy="13973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uadroTexto 113"/>
          <p:cNvSpPr txBox="1"/>
          <p:nvPr/>
        </p:nvSpPr>
        <p:spPr>
          <a:xfrm>
            <a:off x="4860032" y="4364896"/>
            <a:ext cx="210397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should study a PhD</a:t>
            </a:r>
            <a:endParaRPr lang="en-US" sz="1600" dirty="0"/>
          </a:p>
        </p:txBody>
      </p:sp>
      <p:sp>
        <p:nvSpPr>
          <p:cNvPr id="115" name="CuadroTexto 114"/>
          <p:cNvSpPr txBox="1"/>
          <p:nvPr/>
        </p:nvSpPr>
        <p:spPr>
          <a:xfrm>
            <a:off x="5152024" y="5274651"/>
            <a:ext cx="366844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Your boss ought to recognize punctuality</a:t>
            </a:r>
            <a:endParaRPr lang="en-US" sz="1600" dirty="0"/>
          </a:p>
        </p:txBody>
      </p:sp>
      <p:sp>
        <p:nvSpPr>
          <p:cNvPr id="116" name="CuadroTexto 115"/>
          <p:cNvSpPr txBox="1"/>
          <p:nvPr/>
        </p:nvSpPr>
        <p:spPr>
          <a:xfrm>
            <a:off x="7408748" y="4291907"/>
            <a:ext cx="171820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You shouldn’t miss </a:t>
            </a:r>
          </a:p>
          <a:p>
            <a:pPr algn="ctr"/>
            <a:r>
              <a:rPr lang="en-US" sz="1600" dirty="0" smtClean="0"/>
              <a:t>any meeting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08195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94</Words>
  <Application>Microsoft Office PowerPoint</Application>
  <PresentationFormat>Presentación en pantalla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Expressing permission, obligation and advice at work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70</cp:revision>
  <dcterms:created xsi:type="dcterms:W3CDTF">2012-12-04T21:22:09Z</dcterms:created>
  <dcterms:modified xsi:type="dcterms:W3CDTF">2015-10-29T23:24:29Z</dcterms:modified>
</cp:coreProperties>
</file>